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5" r:id="rId3"/>
    <p:sldId id="257" r:id="rId4"/>
    <p:sldId id="264" r:id="rId5"/>
    <p:sldId id="260" r:id="rId6"/>
    <p:sldId id="261" r:id="rId7"/>
    <p:sldId id="272" r:id="rId8"/>
    <p:sldId id="263" r:id="rId9"/>
  </p:sldIdLst>
  <p:sldSz cx="18288000" cy="10287000"/>
  <p:notesSz cx="6858000" cy="9144000"/>
  <p:embeddedFontLst>
    <p:embeddedFont>
      <p:font typeface="Arial Black" panose="020B0A04020102020204" pitchFamily="34" charset="0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Montserrat Bold" panose="00000800000000000000" charset="0"/>
      <p:regular r:id="rId19"/>
      <p:bold r:id="rId20"/>
    </p:embeddedFont>
    <p:embeddedFont>
      <p:font typeface="Oswald Bold" panose="020B0604020202020204" charset="0"/>
      <p:regular r:id="rId21"/>
      <p:bold r:id="rId22"/>
    </p:embeddedFont>
    <p:embeddedFont>
      <p:font typeface="Quicksand Bold" panose="020B060402020202020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17" autoAdjust="0"/>
    <p:restoredTop sz="94601" autoAdjust="0"/>
  </p:normalViewPr>
  <p:slideViewPr>
    <p:cSldViewPr>
      <p:cViewPr varScale="1">
        <p:scale>
          <a:sx n="62" d="100"/>
          <a:sy n="62" d="100"/>
        </p:scale>
        <p:origin x="102" y="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d7DymSpOdEVjhVsaqyXTBKDzJriV2xFvvfQ89uWt8Sd4ZEzw/viewform?usp=sf_link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.sv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12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1725" b="8889"/>
          <a:stretch/>
        </p:blipFill>
        <p:spPr>
          <a:xfrm>
            <a:off x="13631415" y="3945747"/>
            <a:ext cx="4656585" cy="63412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1725" b="12034"/>
          <a:stretch/>
        </p:blipFill>
        <p:spPr>
          <a:xfrm flipH="1" flipV="1">
            <a:off x="-1" y="-2"/>
            <a:ext cx="4656585" cy="612237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74321" y="1028700"/>
            <a:ext cx="6739358" cy="16089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15963" r="9823"/>
          <a:stretch>
            <a:fillRect/>
          </a:stretch>
        </p:blipFill>
        <p:spPr>
          <a:xfrm>
            <a:off x="8374562" y="7691047"/>
            <a:ext cx="1538876" cy="207359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81393" y="4040724"/>
            <a:ext cx="15709511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40"/>
              </a:lnSpc>
            </a:pPr>
            <a:r>
              <a:rPr lang="en-US" sz="9000" dirty="0">
                <a:solidFill>
                  <a:srgbClr val="CE021A"/>
                </a:solidFill>
                <a:latin typeface="Oswald Bold"/>
              </a:rPr>
              <a:t>SKILLS/COMPETENCIES</a:t>
            </a:r>
            <a:r>
              <a:rPr lang="en-US" sz="9000" dirty="0">
                <a:solidFill>
                  <a:srgbClr val="000000"/>
                </a:solidFill>
                <a:latin typeface="Oswald Bold"/>
              </a:rPr>
              <a:t> TRAINING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6614366" y="5968779"/>
            <a:ext cx="5059268" cy="830732"/>
            <a:chOff x="0" y="0"/>
            <a:chExt cx="1332482" cy="21879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32482" cy="218794"/>
            </a:xfrm>
            <a:custGeom>
              <a:avLst/>
              <a:gdLst/>
              <a:ahLst/>
              <a:cxnLst/>
              <a:rect l="l" t="t" r="r" b="b"/>
              <a:pathLst>
                <a:path w="1332482" h="218794">
                  <a:moveTo>
                    <a:pt x="0" y="0"/>
                  </a:moveTo>
                  <a:lnTo>
                    <a:pt x="1332482" y="0"/>
                  </a:lnTo>
                  <a:lnTo>
                    <a:pt x="1332482" y="218794"/>
                  </a:lnTo>
                  <a:lnTo>
                    <a:pt x="0" y="218794"/>
                  </a:lnTo>
                  <a:close/>
                </a:path>
              </a:pathLst>
            </a:custGeom>
            <a:solidFill>
              <a:srgbClr val="4F419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9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677962" y="6131858"/>
            <a:ext cx="3316375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71"/>
              </a:lnSpc>
            </a:pPr>
            <a:r>
              <a:rPr lang="en-US" sz="397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 Jan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5740167" y="-5104655"/>
            <a:ext cx="1844032" cy="13345633"/>
            <a:chOff x="0" y="0"/>
            <a:chExt cx="660400" cy="3522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522390"/>
            </a:xfrm>
            <a:custGeom>
              <a:avLst/>
              <a:gdLst/>
              <a:ahLst/>
              <a:cxnLst/>
              <a:rect l="l" t="t" r="r" b="b"/>
              <a:pathLst>
                <a:path w="660400" h="352239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88690"/>
                  </a:cubicBezTo>
                  <a:lnTo>
                    <a:pt x="660400" y="3522390"/>
                  </a:lnTo>
                  <a:lnTo>
                    <a:pt x="0" y="3522390"/>
                  </a:lnTo>
                  <a:lnTo>
                    <a:pt x="0" y="391015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CE021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79375"/>
              <a:ext cx="660400" cy="733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67683" y="998432"/>
            <a:ext cx="11395717" cy="1146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SKILLS/COMPETENCIES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43400" y="6362700"/>
            <a:ext cx="13258800" cy="2077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Likert Scale Questionnaire.</a:t>
            </a:r>
          </a:p>
          <a:p>
            <a:pPr marL="457200" indent="-457200" algn="just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we are likely to see the most change.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81200" y="2821455"/>
            <a:ext cx="13986518" cy="2377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4F419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Human Skills – Experiential Skills</a:t>
            </a:r>
          </a:p>
          <a:p>
            <a:pPr lvl="0">
              <a:lnSpc>
                <a:spcPts val="9600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4F419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Employability Skills – Durable Skills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591" b="14117"/>
          <a:stretch/>
        </p:blipFill>
        <p:spPr>
          <a:xfrm flipH="1">
            <a:off x="-1" y="4309579"/>
            <a:ext cx="4505416" cy="597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1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02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772">
            <a:off x="-1" y="1028700"/>
            <a:ext cx="18469683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2" y="9239250"/>
            <a:ext cx="1846967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2548824" y="2045236"/>
            <a:ext cx="4238644" cy="6196528"/>
            <a:chOff x="0" y="0"/>
            <a:chExt cx="5651525" cy="8262038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30761" r="30761"/>
            <a:stretch>
              <a:fillRect/>
            </a:stretch>
          </p:blipFill>
          <p:spPr>
            <a:xfrm>
              <a:off x="0" y="0"/>
              <a:ext cx="5651525" cy="8262038"/>
            </a:xfrm>
            <a:prstGeom prst="rect">
              <a:avLst/>
            </a:prstGeom>
          </p:spPr>
        </p:pic>
      </p:grpSp>
      <p:sp>
        <p:nvSpPr>
          <p:cNvPr id="6" name="AutoShape 6"/>
          <p:cNvSpPr/>
          <p:nvPr/>
        </p:nvSpPr>
        <p:spPr>
          <a:xfrm rot="-5405992">
            <a:off x="6919353" y="5126831"/>
            <a:ext cx="819627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061690" y="1350654"/>
            <a:ext cx="9758710" cy="2015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920"/>
              </a:lnSpc>
            </a:pPr>
            <a:r>
              <a:rPr lang="en-US" sz="7200" b="1" spc="215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BRAIN SCIENCE OF LEARNING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48266" y="3683337"/>
            <a:ext cx="9995934" cy="4558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9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brains are made up of Neurons aka nerve cells and these are the key to learning and retaining knowledge.</a:t>
            </a:r>
          </a:p>
          <a:p>
            <a:pPr marL="342900" indent="-342900">
              <a:lnSpc>
                <a:spcPts val="39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Dendrites extend off the cell body.  The more we learn about this subject, the more dendrites we develop. </a:t>
            </a:r>
          </a:p>
          <a:p>
            <a:pPr marL="342900" indent="-342900">
              <a:lnSpc>
                <a:spcPts val="39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dendrites connect to Axions of other neurons allowing you to learn something new.  </a:t>
            </a:r>
          </a:p>
          <a:p>
            <a:pPr marL="342900" indent="-342900">
              <a:lnSpc>
                <a:spcPts val="39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to learn something new, we must first start with something we already know and reach out those dendrites to connect to a new idea, concept, skill, etc.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4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EC08D57-3120-218E-FABA-D705C1B6D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222" y="1259018"/>
            <a:ext cx="6908961" cy="7676623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 rot="1772">
            <a:off x="-1" y="1028700"/>
            <a:ext cx="18469683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2" name="Picture 14">
            <a:extLst>
              <a:ext uri="{FF2B5EF4-FFF2-40B4-BE49-F238E27FC236}">
                <a16:creationId xmlns:a16="http://schemas.microsoft.com/office/drawing/2014/main" id="{2CA6EFD4-581B-5542-B474-2DA3E4FD0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257722">
            <a:off x="7287290" y="2140984"/>
            <a:ext cx="2571115" cy="72634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" y="9239250"/>
            <a:ext cx="1846967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FFDCD656-C2D7-3B32-AA80-DBB47757C58C}"/>
              </a:ext>
            </a:extLst>
          </p:cNvPr>
          <p:cNvSpPr/>
          <p:nvPr/>
        </p:nvSpPr>
        <p:spPr>
          <a:xfrm rot="1772">
            <a:off x="-1" y="1028700"/>
            <a:ext cx="18469683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DBDC2E-F4B0-0D03-C365-96B0C43B1F48}"/>
              </a:ext>
            </a:extLst>
          </p:cNvPr>
          <p:cNvSpPr txBox="1"/>
          <p:nvPr/>
        </p:nvSpPr>
        <p:spPr>
          <a:xfrm>
            <a:off x="1545449" y="3706153"/>
            <a:ext cx="6765572" cy="50266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610" tIns="50610" rIns="50610" bIns="50610" numCol="1" spcCol="37947" rtlCol="0" anchor="ctr">
            <a:spAutoFit/>
          </a:bodyPr>
          <a:lstStyle/>
          <a:p>
            <a:pPr marL="0" marR="0" lvl="0" indent="0" defTabSz="583961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Skills are learned.</a:t>
            </a:r>
          </a:p>
          <a:p>
            <a:pPr marL="0" marR="0" lvl="0" indent="0" algn="ctr" defTabSz="583961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marL="0" marR="0" lvl="0" indent="0" defTabSz="583961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Some are naturally 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easier/harder for you 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and…</a:t>
            </a:r>
          </a:p>
          <a:p>
            <a:pPr marL="0" marR="0" lvl="0" indent="0" algn="ctr" defTabSz="583961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marL="0" marR="0" lvl="0" indent="0" defTabSz="583961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Brain science proves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</a:b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you can learn any skill!</a:t>
            </a:r>
          </a:p>
        </p:txBody>
      </p:sp>
      <p:sp>
        <p:nvSpPr>
          <p:cNvPr id="13" name="AutoShape 12">
            <a:extLst>
              <a:ext uri="{FF2B5EF4-FFF2-40B4-BE49-F238E27FC236}">
                <a16:creationId xmlns:a16="http://schemas.microsoft.com/office/drawing/2014/main" id="{0F8F9321-58FF-F743-3312-F4FB78EB7FF9}"/>
              </a:ext>
            </a:extLst>
          </p:cNvPr>
          <p:cNvSpPr/>
          <p:nvPr/>
        </p:nvSpPr>
        <p:spPr>
          <a:xfrm rot="5400000">
            <a:off x="14266935" y="4978462"/>
            <a:ext cx="6492240" cy="0"/>
          </a:xfrm>
          <a:prstGeom prst="line">
            <a:avLst/>
          </a:prstGeom>
          <a:ln w="47625" cap="flat">
            <a:solidFill>
              <a:schemeClr val="bg1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0E25708D-B639-3CC8-5B93-7050CED50CF9}"/>
              </a:ext>
            </a:extLst>
          </p:cNvPr>
          <p:cNvSpPr/>
          <p:nvPr/>
        </p:nvSpPr>
        <p:spPr>
          <a:xfrm>
            <a:off x="17012621" y="4911787"/>
            <a:ext cx="519484" cy="0"/>
          </a:xfrm>
          <a:prstGeom prst="line">
            <a:avLst/>
          </a:prstGeom>
          <a:ln w="47625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33D43929-A912-DB58-CD4E-FCCBB05EBB75}"/>
              </a:ext>
            </a:extLst>
          </p:cNvPr>
          <p:cNvSpPr txBox="1"/>
          <p:nvPr/>
        </p:nvSpPr>
        <p:spPr>
          <a:xfrm rot="-5400000">
            <a:off x="15450766" y="4705412"/>
            <a:ext cx="2582019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chemeClr val="bg1"/>
                </a:solidFill>
                <a:latin typeface="Montserrat Bold"/>
              </a:rPr>
              <a:t>Energy Line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B6D65BED-CEA4-4F21-C17F-1C5A7469C6B1}"/>
              </a:ext>
            </a:extLst>
          </p:cNvPr>
          <p:cNvSpPr txBox="1"/>
          <p:nvPr/>
        </p:nvSpPr>
        <p:spPr>
          <a:xfrm rot="-5400000">
            <a:off x="15823379" y="1737957"/>
            <a:ext cx="1836792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chemeClr val="bg1"/>
                </a:solidFill>
                <a:latin typeface="Montserrat Bold"/>
              </a:rPr>
              <a:t>LESS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4C86BD00-10D7-CF19-FD3F-D5046B4E2E10}"/>
              </a:ext>
            </a:extLst>
          </p:cNvPr>
          <p:cNvSpPr txBox="1"/>
          <p:nvPr/>
        </p:nvSpPr>
        <p:spPr>
          <a:xfrm rot="-5400000">
            <a:off x="15939480" y="7623362"/>
            <a:ext cx="1604590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chemeClr val="bg1"/>
                </a:solidFill>
                <a:latin typeface="Montserrat Bold"/>
              </a:rPr>
              <a:t>MORE</a:t>
            </a:r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3987DE29-1E91-83DF-85EE-843DF310B2C7}"/>
              </a:ext>
            </a:extLst>
          </p:cNvPr>
          <p:cNvSpPr/>
          <p:nvPr/>
        </p:nvSpPr>
        <p:spPr>
          <a:xfrm>
            <a:off x="3646535" y="1924284"/>
            <a:ext cx="3872050" cy="1543050"/>
          </a:xfrm>
          <a:custGeom>
            <a:avLst/>
            <a:gdLst/>
            <a:ahLst/>
            <a:cxnLst/>
            <a:rect l="l" t="t" r="r" b="b"/>
            <a:pathLst>
              <a:path w="1019799" h="406400">
                <a:moveTo>
                  <a:pt x="101971" y="0"/>
                </a:moveTo>
                <a:lnTo>
                  <a:pt x="917828" y="0"/>
                </a:lnTo>
                <a:cubicBezTo>
                  <a:pt x="974145" y="0"/>
                  <a:pt x="1019799" y="45654"/>
                  <a:pt x="1019799" y="101971"/>
                </a:cubicBezTo>
                <a:lnTo>
                  <a:pt x="1019799" y="304429"/>
                </a:lnTo>
                <a:cubicBezTo>
                  <a:pt x="1019799" y="360746"/>
                  <a:pt x="974145" y="406400"/>
                  <a:pt x="917828" y="406400"/>
                </a:cubicBezTo>
                <a:lnTo>
                  <a:pt x="101971" y="406400"/>
                </a:lnTo>
                <a:cubicBezTo>
                  <a:pt x="45654" y="406400"/>
                  <a:pt x="0" y="360746"/>
                  <a:pt x="0" y="304429"/>
                </a:cubicBezTo>
                <a:lnTo>
                  <a:pt x="0" y="101971"/>
                </a:lnTo>
                <a:cubicBezTo>
                  <a:pt x="0" y="45654"/>
                  <a:pt x="45654" y="0"/>
                  <a:pt x="101971" y="0"/>
                </a:cubicBezTo>
                <a:close/>
              </a:path>
            </a:pathLst>
          </a:custGeom>
          <a:solidFill>
            <a:schemeClr val="bg1"/>
          </a:solidFill>
        </p:spPr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3CD29A85-BCA0-5A7A-8021-99268DE970D3}"/>
              </a:ext>
            </a:extLst>
          </p:cNvPr>
          <p:cNvSpPr txBox="1"/>
          <p:nvPr/>
        </p:nvSpPr>
        <p:spPr>
          <a:xfrm>
            <a:off x="3851983" y="2298264"/>
            <a:ext cx="3419937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79"/>
              </a:lnSpc>
              <a:spcBef>
                <a:spcPct val="0"/>
              </a:spcBef>
            </a:pPr>
            <a:r>
              <a:rPr lang="en-US" sz="2800" b="1" spc="10" dirty="0">
                <a:latin typeface="Arial Black" panose="020B0604020202020204" pitchFamily="34" charset="0"/>
                <a:cs typeface="Arial Black" panose="020B0604020202020204" pitchFamily="34" charset="0"/>
              </a:rPr>
              <a:t>Focus on top 5 skills</a:t>
            </a:r>
          </a:p>
        </p:txBody>
      </p:sp>
    </p:spTree>
    <p:extLst>
      <p:ext uri="{BB962C8B-B14F-4D97-AF65-F5344CB8AC3E}">
        <p14:creationId xmlns:p14="http://schemas.microsoft.com/office/powerpoint/2010/main" val="20721703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995761" y="-3804976"/>
            <a:ext cx="1844032" cy="9835553"/>
            <a:chOff x="0" y="0"/>
            <a:chExt cx="660400" cy="3522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522390"/>
            </a:xfrm>
            <a:custGeom>
              <a:avLst/>
              <a:gdLst/>
              <a:ahLst/>
              <a:cxnLst/>
              <a:rect l="l" t="t" r="r" b="b"/>
              <a:pathLst>
                <a:path w="660400" h="352239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88690"/>
                  </a:cubicBezTo>
                  <a:lnTo>
                    <a:pt x="660400" y="3522390"/>
                  </a:lnTo>
                  <a:lnTo>
                    <a:pt x="0" y="3522390"/>
                  </a:lnTo>
                  <a:lnTo>
                    <a:pt x="0" y="391015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CE021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79375"/>
              <a:ext cx="660400" cy="733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61225" y="529499"/>
            <a:ext cx="8402851" cy="1166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RELATIONSHIP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70334" y="3602306"/>
            <a:ext cx="126492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connections do you see between DISC and the top skills?</a:t>
            </a:r>
          </a:p>
          <a:p>
            <a:pPr marL="457200" indent="-457200" algn="just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connections do you see between DISC and the bottom skills?</a:t>
            </a:r>
          </a:p>
          <a:p>
            <a:pPr marL="457200" indent="-457200" algn="just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ts val="32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use the top skills to develop any of the bottom skills?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4256" y="2052332"/>
            <a:ext cx="13442172" cy="1146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4F419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BETWEEN SKILLS AND DISC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591" b="14117"/>
          <a:stretch/>
        </p:blipFill>
        <p:spPr>
          <a:xfrm flipH="1">
            <a:off x="-1" y="4309579"/>
            <a:ext cx="4505416" cy="59774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630EAA-EC21-C2B8-A9AE-A1DAF668B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514" y="7306684"/>
            <a:ext cx="7625656" cy="27895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6953F4-061B-B614-5161-1F28BE7918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1" y="7306684"/>
            <a:ext cx="6697860" cy="27895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AB8B6C-CFAD-7B44-005B-4ACE49454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9918" y="880032"/>
            <a:ext cx="2772662" cy="5899038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DE79B76-8416-B6E4-0469-A46916BCFB6D}"/>
              </a:ext>
            </a:extLst>
          </p:cNvPr>
          <p:cNvSpPr/>
          <p:nvPr/>
        </p:nvSpPr>
        <p:spPr>
          <a:xfrm>
            <a:off x="14009855" y="862517"/>
            <a:ext cx="3028882" cy="6016068"/>
          </a:xfrm>
          <a:prstGeom prst="roundRect">
            <a:avLst/>
          </a:prstGeom>
          <a:noFill/>
          <a:ln w="76200">
            <a:solidFill>
              <a:srgbClr val="4F4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-133202" y="8490369"/>
            <a:ext cx="18554404" cy="1796631"/>
          </a:xfrm>
          <a:prstGeom prst="rect">
            <a:avLst/>
          </a:prstGeom>
          <a:solidFill>
            <a:srgbClr val="CE021A"/>
          </a:solidFill>
        </p:spPr>
      </p:sp>
      <p:sp>
        <p:nvSpPr>
          <p:cNvPr id="8" name="TextBox 8"/>
          <p:cNvSpPr txBox="1"/>
          <p:nvPr/>
        </p:nvSpPr>
        <p:spPr>
          <a:xfrm>
            <a:off x="1028700" y="8904497"/>
            <a:ext cx="16040100" cy="916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7200" b="1" spc="40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ANOTHER EXAMPLE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0B38AF-6698-7AC3-9ECE-3B1DB1E8E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518903"/>
            <a:ext cx="6926487" cy="76882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BE87EF-A4F6-944A-EC01-69CBA0453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876300"/>
            <a:ext cx="3613399" cy="66364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41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-2548193" y="5129213"/>
            <a:ext cx="10287000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1772">
            <a:off x="9" y="2971934"/>
            <a:ext cx="18469683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2" y="9239250"/>
            <a:ext cx="1846967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3014375" y="3480739"/>
            <a:ext cx="4308483" cy="5232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Skills to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grow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Take a look at your bottom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 skills.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 you consider your current job role, or the job you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want to obtain next, are there any here that you will need to use frequently?  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focus on learning, using and practicing this skill over your MBA experience?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8"/>
          <p:cNvSpPr/>
          <p:nvPr/>
        </p:nvSpPr>
        <p:spPr>
          <a:xfrm rot="-5400000">
            <a:off x="4772729" y="6109164"/>
            <a:ext cx="6236360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rot="-5400000">
            <a:off x="10030529" y="6109164"/>
            <a:ext cx="6236360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3229475" y="213780"/>
            <a:ext cx="13162219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584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Futura Medium" charset="0"/>
                <a:cs typeface="Arial" panose="020B0604020202020204" pitchFamily="34" charset="0"/>
              </a:rPr>
              <a:t>Reflection based application</a:t>
            </a:r>
          </a:p>
          <a:p>
            <a:pPr marL="0" marR="0" lvl="0" indent="0" algn="l" defTabSz="584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Futura Medium" charset="0"/>
                <a:cs typeface="Arial" panose="020B0604020202020204" pitchFamily="34" charset="0"/>
              </a:rPr>
              <a:t>Questions you can present to students for discussion and reflection in class or online. 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1B2C3C19-626E-BF98-79AA-1A3D62034CB2}"/>
              </a:ext>
            </a:extLst>
          </p:cNvPr>
          <p:cNvSpPr txBox="1"/>
          <p:nvPr/>
        </p:nvSpPr>
        <p:spPr>
          <a:xfrm>
            <a:off x="8309976" y="3469607"/>
            <a:ext cx="4308483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Leveraging Top Skills-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Take a look at your top 5 skills.  How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can you focus on practicing and growing these over your MBA experience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04D3BD48-D111-BD40-7397-0290AF5EF395}"/>
              </a:ext>
            </a:extLst>
          </p:cNvPr>
          <p:cNvSpPr txBox="1"/>
          <p:nvPr/>
        </p:nvSpPr>
        <p:spPr>
          <a:xfrm>
            <a:off x="13484982" y="3505520"/>
            <a:ext cx="4415422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INSTRUCTORS: 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Now that you have completed watching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this training series, you can take this </a:t>
            </a:r>
            <a:r>
              <a:rPr kumimoji="0" lang="en-US" sz="2800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reflection assessment 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obtain your Indigo Certification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Level 1.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45222" y="8148764"/>
            <a:ext cx="2894650" cy="19032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9204"/>
          <a:stretch>
            <a:fillRect/>
          </a:stretch>
        </p:blipFill>
        <p:spPr>
          <a:xfrm>
            <a:off x="0" y="0"/>
            <a:ext cx="18288000" cy="43905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415192" y="6122218"/>
            <a:ext cx="900181" cy="9001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415192" y="7470074"/>
            <a:ext cx="900181" cy="9001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415192" y="8820345"/>
            <a:ext cx="900181" cy="9001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242595" y="5048250"/>
            <a:ext cx="1245374" cy="72543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264914" y="4594736"/>
            <a:ext cx="6223142" cy="226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800"/>
              </a:lnSpc>
              <a:spcBef>
                <a:spcPct val="0"/>
              </a:spcBef>
            </a:pPr>
            <a:r>
              <a:rPr lang="en-US" sz="8000" u="none">
                <a:solidFill>
                  <a:srgbClr val="282140"/>
                </a:solidFill>
                <a:latin typeface="Quicksand Bold"/>
              </a:rPr>
              <a:t>Contact Information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46550" y="5095659"/>
            <a:ext cx="7084591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282140"/>
                </a:solidFill>
                <a:latin typeface="Montserrat"/>
              </a:rPr>
              <a:t>www.IndigoEducationCompany.com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746550" y="6286558"/>
            <a:ext cx="635897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282140"/>
                </a:solidFill>
                <a:latin typeface="Montserrat"/>
              </a:rPr>
              <a:t>sueann.casey@indigoproject.org</a:t>
            </a:r>
            <a:r>
              <a:rPr lang="en-US" sz="3000" dirty="0">
                <a:solidFill>
                  <a:srgbClr val="282140"/>
                </a:solidFill>
                <a:latin typeface="Montserrat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46550" y="7634414"/>
            <a:ext cx="816872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282140"/>
                </a:solidFill>
                <a:latin typeface="Montserrat"/>
              </a:rPr>
              <a:t>www.linkedin.com</a:t>
            </a:r>
            <a:r>
              <a:rPr lang="en-US" sz="3000" dirty="0">
                <a:solidFill>
                  <a:srgbClr val="282140"/>
                </a:solidFill>
                <a:latin typeface="Montserrat"/>
              </a:rPr>
              <a:t>/in/</a:t>
            </a:r>
            <a:r>
              <a:rPr lang="en-US" sz="3000" dirty="0" err="1">
                <a:solidFill>
                  <a:srgbClr val="282140"/>
                </a:solidFill>
                <a:latin typeface="Montserrat"/>
              </a:rPr>
              <a:t>sueann</a:t>
            </a:r>
            <a:r>
              <a:rPr lang="en-US" sz="3000" dirty="0">
                <a:solidFill>
                  <a:srgbClr val="282140"/>
                </a:solidFill>
                <a:latin typeface="Montserrat"/>
              </a:rPr>
              <a:t>-</a:t>
            </a:r>
            <a:r>
              <a:rPr lang="en-US" sz="3000" dirty="0" err="1">
                <a:solidFill>
                  <a:srgbClr val="282140"/>
                </a:solidFill>
                <a:latin typeface="Montserrat"/>
              </a:rPr>
              <a:t>casey</a:t>
            </a:r>
            <a:r>
              <a:rPr lang="en-US" sz="3000" dirty="0">
                <a:solidFill>
                  <a:srgbClr val="282140"/>
                </a:solidFill>
                <a:latin typeface="Montserrat"/>
              </a:rPr>
              <a:t>-indigo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741234" y="9013260"/>
            <a:ext cx="3037563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282140"/>
                </a:solidFill>
                <a:latin typeface="Montserrat"/>
              </a:rPr>
              <a:t>509-435-5903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r="14590" b="14117"/>
          <a:stretch/>
        </p:blipFill>
        <p:spPr>
          <a:xfrm flipH="1">
            <a:off x="-2" y="4309579"/>
            <a:ext cx="4505415" cy="59774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6057</TotalTime>
  <Words>364</Words>
  <Application>Microsoft Office PowerPoint</Application>
  <PresentationFormat>Custom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Oswald Bold</vt:lpstr>
      <vt:lpstr>Quicksand Bold</vt:lpstr>
      <vt:lpstr>Calibri</vt:lpstr>
      <vt:lpstr>Montserrat</vt:lpstr>
      <vt:lpstr>Montserrat Bold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SKILLS/COMPETENCIES Training</dc:title>
  <cp:lastModifiedBy>Sueann Casey</cp:lastModifiedBy>
  <cp:revision>9</cp:revision>
  <dcterms:created xsi:type="dcterms:W3CDTF">2006-08-16T00:00:00Z</dcterms:created>
  <dcterms:modified xsi:type="dcterms:W3CDTF">2022-12-11T22:22:26Z</dcterms:modified>
  <dc:identifier>DAFRnE2Exf0</dc:identifier>
</cp:coreProperties>
</file>